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71" r:id="rId8"/>
    <p:sldId id="264" r:id="rId9"/>
    <p:sldId id="268" r:id="rId10"/>
    <p:sldId id="265" r:id="rId11"/>
    <p:sldId id="266" r:id="rId12"/>
    <p:sldId id="269" r:id="rId13"/>
    <p:sldId id="267" r:id="rId14"/>
    <p:sldId id="270" r:id="rId15"/>
    <p:sldId id="262" r:id="rId16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07" d="100"/>
          <a:sy n="107" d="100"/>
        </p:scale>
        <p:origin x="-10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Bernie’s Ballot Bonanza!!!!!!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Every which way to vote 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92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Provisional ballot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Issued only for elections and primaries for federal office.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Issued if voter is not on checklist, to a voter who is challenged, or to a voter who is required but does not present identification.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Registrars of voters research the issues regarding the ballot and make a decision to count after the election.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0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ballots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Challenges may be made on following grounds: want of identity; disfranchisement for conviction of a felony; or lack of bona fide residence.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Challenge ballots are preserved by the Registrar of Voters and are only counted if by Court order.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1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write-in ballot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4492951" cy="353682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Only valid if mailed from without the United States or from APO/FPO address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FWAB counted as Overseas ballot only if FPCA or ED-3 is on file and regular ballot not returned in time.</a:t>
            </a:r>
          </a:p>
          <a:p>
            <a:endParaRPr lang="en-US" dirty="0"/>
          </a:p>
        </p:txBody>
      </p:sp>
      <p:pic>
        <p:nvPicPr>
          <p:cNvPr id="4" name="Picture 5" descr="FW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0695" y="200107"/>
            <a:ext cx="3821000" cy="4910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9493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ballots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Cast at the polling place.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Can be machine counted or counted by hand.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Issued by ballot clerk at the polling place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45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day registration ballot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the regular ballots if you are using central counting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you are counting at the polls you must use a third ballot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42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not the voting that is democracy; it’s the counting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 smtClean="0"/>
              <a:t>Tom Stoppard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0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altLang="en-US" sz="4000" dirty="0">
                <a:latin typeface="Arial" panose="020B0604020202020204" pitchFamily="34" charset="0"/>
              </a:rPr>
              <a:t>TYPES OF BALLOTS</a:t>
            </a:r>
            <a:r>
              <a:rPr lang="en-US" altLang="en-US" b="1" dirty="0" smtClean="0"/>
              <a:t> </a:t>
            </a:r>
            <a:r>
              <a:rPr lang="en-US" altLang="en-US" sz="4800" dirty="0"/>
              <a:t>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0" y="1529697"/>
            <a:ext cx="3810000" cy="347101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Regular Absentee Ballot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45 Day Blank Absentee Ballot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90-day Blank Absentee Ballot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Overseas Absentee Ballot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Presidential Ballot</a:t>
            </a:r>
          </a:p>
        </p:txBody>
      </p:sp>
      <p:sp>
        <p:nvSpPr>
          <p:cNvPr id="4100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72200" y="1529697"/>
            <a:ext cx="4267200" cy="380430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“Emergency” Absentee Ballot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Provisional Ballot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Challenge Ballot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Federal Write-In Ballot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Regular Polling Place Ballot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Election Day Registration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362200" y="1295400"/>
            <a:ext cx="7467600" cy="1079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00"/>
          </a:p>
        </p:txBody>
      </p:sp>
    </p:spTree>
    <p:extLst>
      <p:ext uri="{BB962C8B-B14F-4D97-AF65-F5344CB8AC3E}">
        <p14:creationId xmlns:p14="http://schemas.microsoft.com/office/powerpoint/2010/main" val="2953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Absentee Ballot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Prepared and printed by town clerk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Issued 31 days before election, 21 days before primary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Sent worldwide during issuance period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CGS 9-140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45 day Blank ballot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Supplied by SOTS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Normally use ED-3 application or FPCA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Issued as soon as list of candidates available –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45 (46)</a:t>
            </a:r>
            <a:r>
              <a:rPr lang="en-US" altLang="en-US" dirty="0">
                <a:latin typeface="Arial" panose="020B0604020202020204" pitchFamily="34" charset="0"/>
              </a:rPr>
              <a:t> days before election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Available to military, including spouse and dependent(s) with serviceman, and to electors temporarily living or traveling overseas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CGS 9-153F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85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 Day ballot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Supplied by SOTS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Normally use ED-3 application or FPCA</a:t>
            </a:r>
          </a:p>
          <a:p>
            <a:r>
              <a:rPr lang="en-US" altLang="en-US">
                <a:latin typeface="Arial" panose="020B0604020202020204" pitchFamily="34" charset="0"/>
              </a:rPr>
              <a:t>Issued </a:t>
            </a:r>
            <a:r>
              <a:rPr lang="en-US" altLang="en-US" smtClean="0">
                <a:solidFill>
                  <a:srgbClr val="FF0000"/>
                </a:solidFill>
                <a:latin typeface="Arial" panose="020B0604020202020204" pitchFamily="34" charset="0"/>
              </a:rPr>
              <a:t>90 </a:t>
            </a:r>
            <a:r>
              <a:rPr lang="en-US" altLang="en-US" dirty="0" smtClean="0">
                <a:latin typeface="Arial" panose="020B0604020202020204" pitchFamily="34" charset="0"/>
              </a:rPr>
              <a:t>days </a:t>
            </a:r>
            <a:r>
              <a:rPr lang="en-US" altLang="en-US" dirty="0">
                <a:latin typeface="Arial" panose="020B0604020202020204" pitchFamily="34" charset="0"/>
              </a:rPr>
              <a:t>before election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Available to military, including spouse and dependent(s) with serviceman, and to electors temporarily living or traveling overseas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9-153f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5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Overseas ballot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Ballots are printed by SOTS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For election or primary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Federal office only (Presidential electors, U.S. Senator, Representative in Congress)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Use FPCA application or ED-70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Available to </a:t>
            </a:r>
            <a:r>
              <a:rPr lang="en-US" altLang="en-US" u="sng" dirty="0">
                <a:latin typeface="Arial" panose="020B0604020202020204" pitchFamily="34" charset="0"/>
              </a:rPr>
              <a:t>non-registered citizens </a:t>
            </a:r>
            <a:r>
              <a:rPr lang="en-US" altLang="en-US" dirty="0">
                <a:latin typeface="Arial" panose="020B0604020202020204" pitchFamily="34" charset="0"/>
              </a:rPr>
              <a:t>residing overseas permanently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Available from last Connecticut town lived in before moving overseas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84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Presidential ballot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Ballots are printed by SOTS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Presidential electors office only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Use ED-30 application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Available to prior resident who moved within 30 days of election to another location after that location’s cut-off 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77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2566987"/>
            <a:ext cx="3562350" cy="2305050"/>
          </a:xfrm>
        </p:spPr>
      </p:pic>
    </p:spTree>
    <p:extLst>
      <p:ext uri="{BB962C8B-B14F-4D97-AF65-F5344CB8AC3E}">
        <p14:creationId xmlns:p14="http://schemas.microsoft.com/office/powerpoint/2010/main" val="3613415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“emergency” ballots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Regular absentee ballot-can be issued on election/primary day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Use ED-3E application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Available to elector who suffers sudden illness or disability within 6 days of close of polls </a:t>
            </a:r>
            <a:r>
              <a:rPr lang="en-US" altLang="en-US" i="1" dirty="0">
                <a:latin typeface="Arial" panose="020B0604020202020204" pitchFamily="34" charset="0"/>
              </a:rPr>
              <a:t>or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Is hospital inpatient anytime within 6 day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80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1500</TotalTime>
  <Words>492</Words>
  <Application>Microsoft Office PowerPoint</Application>
  <PresentationFormat>Custom</PresentationFormat>
  <Paragraphs>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Main Event</vt:lpstr>
      <vt:lpstr>Bernie’s Ballot Bonanza!!!!!!</vt:lpstr>
      <vt:lpstr>TYPES OF BALLOTS  </vt:lpstr>
      <vt:lpstr>Regular Absentee Ballot</vt:lpstr>
      <vt:lpstr>45 day Blank ballot</vt:lpstr>
      <vt:lpstr>90 Day ballot</vt:lpstr>
      <vt:lpstr>Overseas ballot</vt:lpstr>
      <vt:lpstr>Presidential ballot</vt:lpstr>
      <vt:lpstr>PowerPoint Presentation</vt:lpstr>
      <vt:lpstr>“emergency” ballots</vt:lpstr>
      <vt:lpstr>Provisional ballot</vt:lpstr>
      <vt:lpstr>Challenge ballots</vt:lpstr>
      <vt:lpstr>Federal write-in ballot</vt:lpstr>
      <vt:lpstr>Regular ballots</vt:lpstr>
      <vt:lpstr>Election day registration ballot</vt:lpstr>
      <vt:lpstr>It’s not the voting that is democracy; it’s the counting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Bernie’s Ballot Bonanza!!!!!!</dc:title>
  <dc:creator>Bernard liu</dc:creator>
  <cp:lastModifiedBy>PCADMIN</cp:lastModifiedBy>
  <cp:revision>15</cp:revision>
  <cp:lastPrinted>2016-03-23T15:22:15Z</cp:lastPrinted>
  <dcterms:created xsi:type="dcterms:W3CDTF">2016-03-17T15:37:22Z</dcterms:created>
  <dcterms:modified xsi:type="dcterms:W3CDTF">2016-09-02T13:49:09Z</dcterms:modified>
</cp:coreProperties>
</file>